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290" r:id="rId112"/>
    <p:sldId id="291" r:id="rId11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 showGuides="1">
      <p:cViewPr>
        <p:scale>
          <a:sx n="86" d="100"/>
          <a:sy n="86" d="100"/>
        </p:scale>
        <p:origin x="402" y="3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1.png"/><Relationship Id="rId5" Type="http://schemas.openxmlformats.org/officeDocument/2006/relationships/image" Target="../media/image290.png"/><Relationship Id="rId4" Type="http://schemas.openxmlformats.org/officeDocument/2006/relationships/image" Target="../media/image2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5.png"/><Relationship Id="rId4" Type="http://schemas.openxmlformats.org/officeDocument/2006/relationships/image" Target="../media/image29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43113</TotalTime>
  <Words>2957</Words>
  <Application>Microsoft Office PowerPoint</Application>
  <PresentationFormat>Widescreen</PresentationFormat>
  <Paragraphs>518</Paragraphs>
  <Slides>112</Slides>
  <Notes>7</Notes>
  <HiddenSlides>16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0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126</cp:revision>
  <dcterms:created xsi:type="dcterms:W3CDTF">2024-09-22T16:26:10Z</dcterms:created>
  <dcterms:modified xsi:type="dcterms:W3CDTF">2025-03-17T00:31:21Z</dcterms:modified>
</cp:coreProperties>
</file>